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295" r:id="rId6"/>
    <p:sldId id="391" r:id="rId7"/>
    <p:sldId id="413" r:id="rId8"/>
    <p:sldId id="414" r:id="rId9"/>
    <p:sldId id="415" r:id="rId10"/>
    <p:sldId id="416" r:id="rId11"/>
    <p:sldId id="302" r:id="rId12"/>
    <p:sldId id="407" r:id="rId13"/>
    <p:sldId id="408" r:id="rId14"/>
    <p:sldId id="412" r:id="rId15"/>
    <p:sldId id="417" r:id="rId16"/>
    <p:sldId id="418" r:id="rId17"/>
    <p:sldId id="419" r:id="rId18"/>
    <p:sldId id="305" r:id="rId19"/>
  </p:sldIdLst>
  <p:sldSz cx="12192000" cy="6858000"/>
  <p:notesSz cx="12192000" cy="6858000"/>
  <p:custDataLst>
    <p:tags r:id="rId23"/>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4" userDrawn="1">
          <p15:clr>
            <a:srgbClr val="A4A3A4"/>
          </p15:clr>
        </p15:guide>
        <p15:guide id="2" pos="21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7425" autoAdjust="0"/>
  </p:normalViewPr>
  <p:slideViewPr>
    <p:cSldViewPr showGuides="1">
      <p:cViewPr varScale="1">
        <p:scale>
          <a:sx n="52" d="100"/>
          <a:sy n="52" d="100"/>
        </p:scale>
        <p:origin x="1204" y="60"/>
      </p:cViewPr>
      <p:guideLst>
        <p:guide orient="horz" pos="2884"/>
        <p:guide pos="21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0.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1.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2.xml"/><Relationship Id="rId11" Type="http://schemas.openxmlformats.org/officeDocument/2006/relationships/slideLayout" Target="../slideLayouts/slideLayout5.xml"/><Relationship Id="rId10" Type="http://schemas.openxmlformats.org/officeDocument/2006/relationships/image" Target="../media/image49.png"/><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3.xml"/><Relationship Id="rId11" Type="http://schemas.openxmlformats.org/officeDocument/2006/relationships/slideLayout" Target="../slideLayouts/slideLayout5.xml"/><Relationship Id="rId10" Type="http://schemas.openxmlformats.org/officeDocument/2006/relationships/image" Target="../media/image51.png"/><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9" Type="http://schemas.openxmlformats.org/officeDocument/2006/relationships/image" Target="../media/image52.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4.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9" Type="http://schemas.openxmlformats.org/officeDocument/2006/relationships/image" Target="../media/image53.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15.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9" Type="http://schemas.openxmlformats.org/officeDocument/2006/relationships/image" Target="../media/image54.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16.xml"/><Relationship Id="rId11" Type="http://schemas.openxmlformats.org/officeDocument/2006/relationships/slideLayout" Target="../slideLayouts/slideLayout5.xml"/><Relationship Id="rId10" Type="http://schemas.openxmlformats.org/officeDocument/2006/relationships/image" Target="../media/image55.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8" Type="http://schemas.openxmlformats.org/officeDocument/2006/relationships/notesSlide" Target="../notesSlides/notesSlide4.xml"/><Relationship Id="rId17" Type="http://schemas.openxmlformats.org/officeDocument/2006/relationships/slideLayout" Target="../slideLayouts/slideLayout5.xml"/><Relationship Id="rId16" Type="http://schemas.openxmlformats.org/officeDocument/2006/relationships/image" Target="../media/image24.png"/><Relationship Id="rId15" Type="http://schemas.openxmlformats.org/officeDocument/2006/relationships/image" Target="../media/image23.png"/><Relationship Id="rId14" Type="http://schemas.openxmlformats.org/officeDocument/2006/relationships/image" Target="../media/image22.png"/><Relationship Id="rId13" Type="http://schemas.openxmlformats.org/officeDocument/2006/relationships/image" Target="../media/image21.png"/><Relationship Id="rId12" Type="http://schemas.openxmlformats.org/officeDocument/2006/relationships/image" Target="../media/image20.png"/><Relationship Id="rId11" Type="http://schemas.openxmlformats.org/officeDocument/2006/relationships/image" Target="../media/image19.png"/><Relationship Id="rId10" Type="http://schemas.openxmlformats.org/officeDocument/2006/relationships/image" Target="../media/image18.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5.xml"/><Relationship Id="rId16" Type="http://schemas.openxmlformats.org/officeDocument/2006/relationships/slideLayout" Target="../slideLayouts/slideLayout5.xml"/><Relationship Id="rId15" Type="http://schemas.openxmlformats.org/officeDocument/2006/relationships/image" Target="../media/image30.png"/><Relationship Id="rId14" Type="http://schemas.openxmlformats.org/officeDocument/2006/relationships/image" Target="../media/image24.png"/><Relationship Id="rId13" Type="http://schemas.openxmlformats.org/officeDocument/2006/relationships/image" Target="../media/image29.png"/><Relationship Id="rId12" Type="http://schemas.openxmlformats.org/officeDocument/2006/relationships/image" Target="../media/image28.png"/><Relationship Id="rId11" Type="http://schemas.openxmlformats.org/officeDocument/2006/relationships/image" Target="../media/image27.png"/><Relationship Id="rId10" Type="http://schemas.openxmlformats.org/officeDocument/2006/relationships/image" Target="../media/image26.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6" Type="http://schemas.openxmlformats.org/officeDocument/2006/relationships/notesSlide" Target="../notesSlides/notesSlide6.xml"/><Relationship Id="rId15" Type="http://schemas.openxmlformats.org/officeDocument/2006/relationships/slideLayout" Target="../slideLayouts/slideLayout5.xml"/><Relationship Id="rId14" Type="http://schemas.openxmlformats.org/officeDocument/2006/relationships/image" Target="../media/image36.png"/><Relationship Id="rId13" Type="http://schemas.openxmlformats.org/officeDocument/2006/relationships/image" Target="../media/image35.png"/><Relationship Id="rId12" Type="http://schemas.openxmlformats.org/officeDocument/2006/relationships/image" Target="../media/image34.png"/><Relationship Id="rId11" Type="http://schemas.openxmlformats.org/officeDocument/2006/relationships/image" Target="../media/image33.png"/><Relationship Id="rId10" Type="http://schemas.openxmlformats.org/officeDocument/2006/relationships/image" Target="../media/image3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7.xml"/><Relationship Id="rId12" Type="http://schemas.openxmlformats.org/officeDocument/2006/relationships/slideLayout" Target="../slideLayouts/slideLayout5.xml"/><Relationship Id="rId11" Type="http://schemas.openxmlformats.org/officeDocument/2006/relationships/image" Target="../media/image39.png"/><Relationship Id="rId10" Type="http://schemas.openxmlformats.org/officeDocument/2006/relationships/image" Target="../media/image38.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5" Type="http://schemas.openxmlformats.org/officeDocument/2006/relationships/notesSlide" Target="../notesSlides/notesSlide8.xml"/><Relationship Id="rId14" Type="http://schemas.openxmlformats.org/officeDocument/2006/relationships/slideLayout" Target="../slideLayouts/slideLayout5.xml"/><Relationship Id="rId13" Type="http://schemas.openxmlformats.org/officeDocument/2006/relationships/image" Target="../media/image44.png"/><Relationship Id="rId12" Type="http://schemas.openxmlformats.org/officeDocument/2006/relationships/image" Target="../media/image43.png"/><Relationship Id="rId11" Type="http://schemas.openxmlformats.org/officeDocument/2006/relationships/image" Target="../media/image42.png"/><Relationship Id="rId10" Type="http://schemas.openxmlformats.org/officeDocument/2006/relationships/image" Target="../media/image41.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9.xml"/><Relationship Id="rId10" Type="http://schemas.openxmlformats.org/officeDocument/2006/relationships/slideLayout" Target="../slideLayouts/slideLayout5.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0" y="981728"/>
            <a:ext cx="12192216" cy="449008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69226" y="5918098"/>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 </a:t>
            </a:r>
            <a:r>
              <a:rPr lang="en-US" sz="2400" b="1" dirty="0">
                <a:solidFill>
                  <a:srgbClr val="1F4E79"/>
                </a:solidFill>
                <a:latin typeface="Times New Roman" panose="02020603050405020304"/>
                <a:cs typeface="Times New Roman" panose="02020603050405020304"/>
              </a:rPr>
              <a:t>Jing Li</a:t>
            </a:r>
            <a:endParaRPr lang="en-US" sz="2400" b="1" dirty="0">
              <a:solidFill>
                <a:srgbClr val="1F4E79"/>
              </a:solidFill>
              <a:latin typeface="Times New Roman" panose="02020603050405020304"/>
              <a:cs typeface="Times New Roman" panose="02020603050405020304"/>
            </a:endParaRPr>
          </a:p>
        </p:txBody>
      </p:sp>
      <p:sp>
        <p:nvSpPr>
          <p:cNvPr id="38" name="object 38"/>
          <p:cNvSpPr txBox="1"/>
          <p:nvPr/>
        </p:nvSpPr>
        <p:spPr>
          <a:xfrm>
            <a:off x="664210" y="1569720"/>
            <a:ext cx="10863580" cy="1187450"/>
          </a:xfrm>
          <a:prstGeom prst="rect">
            <a:avLst/>
          </a:prstGeom>
        </p:spPr>
        <p:txBody>
          <a:bodyPr vert="horz" wrap="square" lIns="0" tIns="12065" rIns="0" bIns="0" rtlCol="0">
            <a:no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Disentangling and Generating Modalities for Recommendation in</a:t>
            </a:r>
            <a:endParaRPr lang="en-US" altLang="zh-CN" sz="2800" b="1" spc="-5" dirty="0">
              <a:solidFill>
                <a:srgbClr val="1F4E79"/>
              </a:solidFill>
              <a:latin typeface="Times New Roman" panose="02020603050405020304"/>
              <a:cs typeface="Times New Roman" panose="02020603050405020304"/>
            </a:endParaRPr>
          </a:p>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Missing Modality Scenarios</a:t>
            </a:r>
            <a:endParaRPr lang="en-US" altLang="zh-CN" sz="2800" b="1" spc="-5" dirty="0">
              <a:solidFill>
                <a:srgbClr val="1F4E79"/>
              </a:solidFill>
              <a:latin typeface="Times New Roman" panose="02020603050405020304"/>
              <a:cs typeface="Times New Roman" panose="02020603050405020304"/>
            </a:endParaRPr>
          </a:p>
        </p:txBody>
      </p:sp>
      <p:sp>
        <p:nvSpPr>
          <p:cNvPr id="39" name="object 39"/>
          <p:cNvSpPr txBox="1"/>
          <p:nvPr/>
        </p:nvSpPr>
        <p:spPr>
          <a:xfrm>
            <a:off x="9137650" y="5227955"/>
            <a:ext cx="2520950" cy="25781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 </a:t>
            </a:r>
            <a:r>
              <a:rPr lang="en-US" sz="1600" b="1" spc="150" dirty="0">
                <a:solidFill>
                  <a:srgbClr val="1F4E79"/>
                </a:solidFill>
                <a:latin typeface="Noto Sans Mono CJK HK"/>
                <a:cs typeface="Noto Sans Mono CJK HK"/>
              </a:rPr>
              <a:t>SIGIR2025</a:t>
            </a:r>
            <a:endParaRPr lang="en-US" sz="1600" b="1" spc="150" dirty="0">
              <a:solidFill>
                <a:srgbClr val="1F4E79"/>
              </a:solidFill>
              <a:latin typeface="Noto Sans Mono CJK HK"/>
              <a:cs typeface="Noto Sans Mono CJK HK"/>
              <a:sym typeface="+mn-ea"/>
            </a:endParaRPr>
          </a:p>
        </p:txBody>
      </p:sp>
      <p:sp>
        <p:nvSpPr>
          <p:cNvPr id="40" name="object 40"/>
          <p:cNvSpPr txBox="1"/>
          <p:nvPr/>
        </p:nvSpPr>
        <p:spPr>
          <a:xfrm>
            <a:off x="2894965" y="5185410"/>
            <a:ext cx="6348095" cy="558800"/>
          </a:xfrm>
          <a:prstGeom prst="rect">
            <a:avLst/>
          </a:prstGeom>
        </p:spPr>
        <p:txBody>
          <a:bodyPr vert="horz" wrap="square" lIns="0" tIns="12065" rIns="0" bIns="0" rtlCol="0">
            <a:noAutofit/>
          </a:bodyPr>
          <a:lstStyle/>
          <a:p>
            <a:pPr marR="28575" algn="ctr">
              <a:lnSpc>
                <a:spcPct val="100000"/>
              </a:lnSpc>
              <a:spcBef>
                <a:spcPts val="95"/>
              </a:spcBef>
            </a:pPr>
            <a:r>
              <a:rPr sz="1600" spc="-40" dirty="0">
                <a:latin typeface="Arial" panose="020B0604020202020204"/>
                <a:cs typeface="Arial" panose="020B0604020202020204"/>
              </a:rPr>
              <a:t>Code</a:t>
            </a:r>
            <a:r>
              <a:rPr lang="en-US" sz="1600" spc="-40" dirty="0">
                <a:latin typeface="Arial" panose="020B0604020202020204"/>
                <a:cs typeface="Arial" panose="020B0604020202020204"/>
              </a:rPr>
              <a:t> </a:t>
            </a:r>
            <a:r>
              <a:rPr sz="1600" spc="-40" dirty="0">
                <a:latin typeface="Arial" panose="020B0604020202020204"/>
                <a:cs typeface="Arial" panose="020B0604020202020204"/>
              </a:rPr>
              <a:t>:</a:t>
            </a:r>
            <a:r>
              <a:rPr lang="en-US" sz="1600" spc="-40" dirty="0">
                <a:latin typeface="Arial" panose="020B0604020202020204"/>
                <a:cs typeface="Arial" panose="020B0604020202020204"/>
              </a:rPr>
              <a:t> </a:t>
            </a:r>
            <a:r>
              <a:rPr lang="en-US" altLang="zh-CN" sz="1600" spc="-40" dirty="0">
                <a:latin typeface="Arial" panose="020B0604020202020204"/>
                <a:cs typeface="Arial" panose="020B0604020202020204"/>
              </a:rPr>
              <a:t> https://github.com/ptkjw1997/DGMRec</a:t>
            </a:r>
            <a:endParaRPr lang="en-US" altLang="zh-CN" sz="1600" spc="-40" dirty="0">
              <a:latin typeface="Arial" panose="020B0604020202020204"/>
              <a:cs typeface="Arial" panose="020B0604020202020204"/>
            </a:endParaRPr>
          </a:p>
          <a:p>
            <a:pPr marR="28575" algn="ctr">
              <a:lnSpc>
                <a:spcPct val="100000"/>
              </a:lnSpc>
              <a:spcBef>
                <a:spcPts val="95"/>
              </a:spcBef>
            </a:pPr>
            <a:endParaRPr sz="1600" spc="-40" dirty="0">
              <a:latin typeface="Arial" panose="020B0604020202020204"/>
              <a:cs typeface="Arial" panose="020B0604020202020204"/>
            </a:endParaRPr>
          </a:p>
        </p:txBody>
      </p:sp>
      <p:pic>
        <p:nvPicPr>
          <p:cNvPr id="26" name="图片 25"/>
          <p:cNvPicPr>
            <a:picLocks noChangeAspect="1"/>
          </p:cNvPicPr>
          <p:nvPr/>
        </p:nvPicPr>
        <p:blipFill>
          <a:blip r:embed="rId15"/>
          <a:stretch>
            <a:fillRect/>
          </a:stretch>
        </p:blipFill>
        <p:spPr>
          <a:xfrm>
            <a:off x="1371600" y="2642235"/>
            <a:ext cx="9342120" cy="22631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724526" y="99060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1490345" y="1863090"/>
            <a:ext cx="8796020" cy="42398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00726" y="106680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990600" y="1905000"/>
            <a:ext cx="10012680" cy="3657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457200" y="2180590"/>
            <a:ext cx="5036820" cy="3195320"/>
          </a:xfrm>
          <a:prstGeom prst="rect">
            <a:avLst/>
          </a:prstGeom>
        </p:spPr>
      </p:pic>
      <p:pic>
        <p:nvPicPr>
          <p:cNvPr id="25" name="图片 24"/>
          <p:cNvPicPr>
            <a:picLocks noChangeAspect="1"/>
          </p:cNvPicPr>
          <p:nvPr/>
        </p:nvPicPr>
        <p:blipFill>
          <a:blip r:embed="rId10"/>
          <a:stretch>
            <a:fillRect/>
          </a:stretch>
        </p:blipFill>
        <p:spPr>
          <a:xfrm>
            <a:off x="6248400" y="2362200"/>
            <a:ext cx="5524500" cy="2667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914400" y="2362200"/>
            <a:ext cx="4892040" cy="2895600"/>
          </a:xfrm>
          <a:prstGeom prst="rect">
            <a:avLst/>
          </a:prstGeom>
        </p:spPr>
      </p:pic>
      <p:pic>
        <p:nvPicPr>
          <p:cNvPr id="26" name="图片 25"/>
          <p:cNvPicPr>
            <a:picLocks noChangeAspect="1"/>
          </p:cNvPicPr>
          <p:nvPr/>
        </p:nvPicPr>
        <p:blipFill>
          <a:blip r:embed="rId10"/>
          <a:stretch>
            <a:fillRect/>
          </a:stretch>
        </p:blipFill>
        <p:spPr>
          <a:xfrm>
            <a:off x="6172200" y="2209800"/>
            <a:ext cx="5288280" cy="28797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2057400" y="1981200"/>
            <a:ext cx="7943850" cy="28822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39461" y="1254760"/>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1678940" y="2180590"/>
            <a:ext cx="8095615" cy="364426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90600"/>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M</a:t>
            </a:r>
            <a:r>
              <a:rPr lang="en-US" sz="4000" b="1" spc="-5" dirty="0">
                <a:solidFill>
                  <a:srgbClr val="001F5F"/>
                </a:solidFill>
                <a:latin typeface="Times New Roman" panose="02020603050405020304"/>
                <a:cs typeface="Times New Roman" panose="02020603050405020304"/>
              </a:rPr>
              <a:t>otivation</a:t>
            </a:r>
            <a:endParaRPr lang="en-US" sz="4000" b="1" spc="-5" dirty="0">
              <a:solidFill>
                <a:srgbClr val="001F5F"/>
              </a:solidFill>
              <a:latin typeface="Times New Roman" panose="02020603050405020304"/>
              <a:cs typeface="Times New Roman" panose="02020603050405020304"/>
            </a:endParaRPr>
          </a:p>
        </p:txBody>
      </p:sp>
      <p:sp>
        <p:nvSpPr>
          <p:cNvPr id="27" name="文本框 26"/>
          <p:cNvSpPr txBox="1"/>
          <p:nvPr/>
        </p:nvSpPr>
        <p:spPr>
          <a:xfrm>
            <a:off x="1066800" y="2971800"/>
            <a:ext cx="10195560" cy="1816100"/>
          </a:xfrm>
          <a:prstGeom prst="rect">
            <a:avLst/>
          </a:prstGeom>
          <a:noFill/>
        </p:spPr>
        <p:txBody>
          <a:bodyPr wrap="square" rtlCol="0" anchor="t">
            <a:noAutofit/>
          </a:bodyPr>
          <a:lstStyle/>
          <a:p>
            <a:pPr algn="just"/>
            <a:endParaRPr lang="zh-CN" altLang="en-US">
              <a:cs typeface="+mn-lt"/>
            </a:endParaRPr>
          </a:p>
        </p:txBody>
      </p:sp>
      <p:sp>
        <p:nvSpPr>
          <p:cNvPr id="23" name="文本框 22"/>
          <p:cNvSpPr txBox="1"/>
          <p:nvPr/>
        </p:nvSpPr>
        <p:spPr>
          <a:xfrm>
            <a:off x="533400" y="1905000"/>
            <a:ext cx="10969625" cy="3513455"/>
          </a:xfrm>
          <a:prstGeom prst="rect">
            <a:avLst/>
          </a:prstGeom>
          <a:noFill/>
        </p:spPr>
        <p:txBody>
          <a:bodyPr wrap="square" rtlCol="0">
            <a:noAutofit/>
          </a:bodyPr>
          <a:p>
            <a:pPr algn="just"/>
            <a:r>
              <a:rPr lang="en-US" altLang="zh-CN"/>
              <a:t>1</a:t>
            </a:r>
            <a:r>
              <a:rPr lang="zh-CN" altLang="en-US"/>
              <a:t>、</a:t>
            </a:r>
            <a:r>
              <a:rPr lang="en-US" altLang="zh-CN"/>
              <a:t>Items often suffer from partial or complete modality absence. Current solutions either remove such items or use simplistic imputation methods like global means or  the nearest neighbor mean. Although injection methods are shown to be effective ,they still encounter a significant performance drop under missingmodality scenarios.</a:t>
            </a:r>
            <a:endParaRPr lang="en-US" altLang="zh-CN"/>
          </a:p>
          <a:p>
            <a:pPr algn="just"/>
            <a:endParaRPr lang="en-US" altLang="zh-CN"/>
          </a:p>
          <a:p>
            <a:pPr algn="just"/>
            <a:endParaRPr lang="en-US" altLang="zh-CN"/>
          </a:p>
          <a:p>
            <a:pPr algn="just"/>
            <a:endParaRPr lang="en-US" altLang="zh-CN"/>
          </a:p>
          <a:p>
            <a:pPr algn="just"/>
            <a:endParaRPr lang="en-US" altLang="zh-CN"/>
          </a:p>
          <a:p>
            <a:pPr algn="just"/>
            <a:r>
              <a:rPr lang="en-US" altLang="zh-CN"/>
              <a:t>2</a:t>
            </a:r>
            <a:r>
              <a:rPr lang="zh-CN" altLang="en-US"/>
              <a:t>、</a:t>
            </a:r>
            <a:r>
              <a:rPr lang="en-US" altLang="zh-CN"/>
              <a:t>Each modality contains unique, modality-specific information that cannot be fully captured by other modalities. For this reason, forcing alignment between modalities can obscure their unique contributions and adversely affect recommendation performance.</a:t>
            </a:r>
            <a:endParaRPr lang="en-US" altLang="zh-CN"/>
          </a:p>
          <a:p>
            <a:pPr algn="just"/>
            <a:endParaRPr lang="en-US" altLang="zh-CN"/>
          </a:p>
          <a:p>
            <a:pPr algn="just"/>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200399" y="407631"/>
            <a:ext cx="5849620" cy="566181"/>
          </a:xfrm>
          <a:prstGeom prst="rect">
            <a:avLst/>
          </a:prstGeom>
        </p:spPr>
        <p:txBody>
          <a:bodyPr vert="horz" wrap="square" lIns="0" tIns="12065" rIns="0" bIns="0" rtlCol="0">
            <a:spAutoFit/>
          </a:bodyPr>
          <a:lstStyle/>
          <a:p>
            <a:pPr marL="61595" algn="ctr">
              <a:lnSpc>
                <a:spcPct val="100000"/>
              </a:lnSpc>
              <a:spcBef>
                <a:spcPts val="95"/>
              </a:spcBef>
            </a:pPr>
            <a:r>
              <a:rPr lang="en-US" altLang="zh-CN" sz="3600" b="1" spc="-5" dirty="0">
                <a:solidFill>
                  <a:srgbClr val="001F5F"/>
                </a:solidFill>
                <a:latin typeface="Times New Roman" panose="02020603050405020304"/>
                <a:cs typeface="Times New Roman" panose="02020603050405020304"/>
              </a:rPr>
              <a:t>Overview</a:t>
            </a:r>
            <a:endParaRPr lang="en-US"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rcRect r="161" b="15732"/>
          <a:stretch>
            <a:fillRect/>
          </a:stretch>
        </p:blipFill>
        <p:spPr>
          <a:xfrm>
            <a:off x="84455" y="1066800"/>
            <a:ext cx="12046585" cy="56045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286885" y="972185"/>
            <a:ext cx="3377565"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sym typeface="+mn-ea"/>
              </a:rPr>
              <a:t>Method</a:t>
            </a:r>
            <a:endParaRPr lang="en-US" altLang="zh-CN"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6116320" y="1623695"/>
            <a:ext cx="5958205" cy="840105"/>
          </a:xfrm>
          <a:prstGeom prst="rect">
            <a:avLst/>
          </a:prstGeom>
        </p:spPr>
      </p:pic>
      <p:pic>
        <p:nvPicPr>
          <p:cNvPr id="25" name="图片 24"/>
          <p:cNvPicPr>
            <a:picLocks noChangeAspect="1"/>
          </p:cNvPicPr>
          <p:nvPr/>
        </p:nvPicPr>
        <p:blipFill>
          <a:blip r:embed="rId10"/>
          <a:stretch>
            <a:fillRect/>
          </a:stretch>
        </p:blipFill>
        <p:spPr>
          <a:xfrm>
            <a:off x="6809105" y="2514600"/>
            <a:ext cx="5321935" cy="789940"/>
          </a:xfrm>
          <a:prstGeom prst="rect">
            <a:avLst/>
          </a:prstGeom>
        </p:spPr>
      </p:pic>
      <p:pic>
        <p:nvPicPr>
          <p:cNvPr id="27" name="图片 26"/>
          <p:cNvPicPr>
            <a:picLocks noChangeAspect="1"/>
          </p:cNvPicPr>
          <p:nvPr/>
        </p:nvPicPr>
        <p:blipFill>
          <a:blip r:embed="rId11"/>
          <a:stretch>
            <a:fillRect/>
          </a:stretch>
        </p:blipFill>
        <p:spPr>
          <a:xfrm>
            <a:off x="6040755" y="3304540"/>
            <a:ext cx="6033770" cy="566420"/>
          </a:xfrm>
          <a:prstGeom prst="rect">
            <a:avLst/>
          </a:prstGeom>
        </p:spPr>
      </p:pic>
      <p:pic>
        <p:nvPicPr>
          <p:cNvPr id="29" name="图片 28"/>
          <p:cNvPicPr>
            <a:picLocks noChangeAspect="1"/>
          </p:cNvPicPr>
          <p:nvPr/>
        </p:nvPicPr>
        <p:blipFill>
          <a:blip r:embed="rId12"/>
          <a:stretch>
            <a:fillRect/>
          </a:stretch>
        </p:blipFill>
        <p:spPr>
          <a:xfrm>
            <a:off x="6629400" y="4114800"/>
            <a:ext cx="5536565" cy="689610"/>
          </a:xfrm>
          <a:prstGeom prst="rect">
            <a:avLst/>
          </a:prstGeom>
        </p:spPr>
      </p:pic>
      <p:pic>
        <p:nvPicPr>
          <p:cNvPr id="30" name="图片 29"/>
          <p:cNvPicPr>
            <a:picLocks noChangeAspect="1"/>
          </p:cNvPicPr>
          <p:nvPr/>
        </p:nvPicPr>
        <p:blipFill>
          <a:blip r:embed="rId13"/>
          <a:stretch>
            <a:fillRect/>
          </a:stretch>
        </p:blipFill>
        <p:spPr>
          <a:xfrm>
            <a:off x="5726430" y="4916170"/>
            <a:ext cx="6439535" cy="618490"/>
          </a:xfrm>
          <a:prstGeom prst="rect">
            <a:avLst/>
          </a:prstGeom>
        </p:spPr>
      </p:pic>
      <p:pic>
        <p:nvPicPr>
          <p:cNvPr id="31" name="图片 30"/>
          <p:cNvPicPr>
            <a:picLocks noChangeAspect="1"/>
          </p:cNvPicPr>
          <p:nvPr/>
        </p:nvPicPr>
        <p:blipFill>
          <a:blip r:embed="rId14"/>
          <a:stretch>
            <a:fillRect/>
          </a:stretch>
        </p:blipFill>
        <p:spPr>
          <a:xfrm>
            <a:off x="7239000" y="5807710"/>
            <a:ext cx="4993005" cy="756285"/>
          </a:xfrm>
          <a:prstGeom prst="rect">
            <a:avLst/>
          </a:prstGeom>
        </p:spPr>
      </p:pic>
      <p:pic>
        <p:nvPicPr>
          <p:cNvPr id="24" name="图片 23"/>
          <p:cNvPicPr>
            <a:picLocks noChangeAspect="1"/>
          </p:cNvPicPr>
          <p:nvPr/>
        </p:nvPicPr>
        <p:blipFill>
          <a:blip r:embed="rId15"/>
          <a:srcRect l="24988" t="462"/>
          <a:stretch>
            <a:fillRect/>
          </a:stretch>
        </p:blipFill>
        <p:spPr>
          <a:xfrm>
            <a:off x="609600" y="1684020"/>
            <a:ext cx="5032375" cy="2186940"/>
          </a:xfrm>
          <a:prstGeom prst="rect">
            <a:avLst/>
          </a:prstGeom>
        </p:spPr>
      </p:pic>
      <p:pic>
        <p:nvPicPr>
          <p:cNvPr id="26" name="图片 25"/>
          <p:cNvPicPr>
            <a:picLocks noChangeAspect="1"/>
          </p:cNvPicPr>
          <p:nvPr/>
        </p:nvPicPr>
        <p:blipFill>
          <a:blip r:embed="rId16"/>
          <a:stretch>
            <a:fillRect/>
          </a:stretch>
        </p:blipFill>
        <p:spPr>
          <a:xfrm>
            <a:off x="381000" y="4419600"/>
            <a:ext cx="5181600" cy="19964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191000" y="1066800"/>
            <a:ext cx="3377565"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sym typeface="+mn-ea"/>
              </a:rPr>
              <a:t>Method</a:t>
            </a:r>
            <a:endParaRPr lang="en-US" altLang="zh-CN" sz="3600" b="1" spc="-5" dirty="0">
              <a:solidFill>
                <a:srgbClr val="001F5F"/>
              </a:solidFill>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6400800" y="1957705"/>
            <a:ext cx="5321300" cy="784225"/>
          </a:xfrm>
          <a:prstGeom prst="rect">
            <a:avLst/>
          </a:prstGeom>
        </p:spPr>
      </p:pic>
      <p:pic>
        <p:nvPicPr>
          <p:cNvPr id="26" name="图片 25"/>
          <p:cNvPicPr>
            <a:picLocks noChangeAspect="1"/>
          </p:cNvPicPr>
          <p:nvPr/>
        </p:nvPicPr>
        <p:blipFill>
          <a:blip r:embed="rId10"/>
          <a:stretch>
            <a:fillRect/>
          </a:stretch>
        </p:blipFill>
        <p:spPr>
          <a:xfrm>
            <a:off x="6934200" y="2898140"/>
            <a:ext cx="4678680" cy="662940"/>
          </a:xfrm>
          <a:prstGeom prst="rect">
            <a:avLst/>
          </a:prstGeom>
        </p:spPr>
      </p:pic>
      <p:pic>
        <p:nvPicPr>
          <p:cNvPr id="28" name="图片 27"/>
          <p:cNvPicPr>
            <a:picLocks noChangeAspect="1"/>
          </p:cNvPicPr>
          <p:nvPr/>
        </p:nvPicPr>
        <p:blipFill>
          <a:blip r:embed="rId11"/>
          <a:stretch>
            <a:fillRect/>
          </a:stretch>
        </p:blipFill>
        <p:spPr>
          <a:xfrm>
            <a:off x="5943600" y="3852545"/>
            <a:ext cx="6080125" cy="521970"/>
          </a:xfrm>
          <a:prstGeom prst="rect">
            <a:avLst/>
          </a:prstGeom>
        </p:spPr>
      </p:pic>
      <p:pic>
        <p:nvPicPr>
          <p:cNvPr id="32" name="图片 31"/>
          <p:cNvPicPr>
            <a:picLocks noChangeAspect="1"/>
          </p:cNvPicPr>
          <p:nvPr/>
        </p:nvPicPr>
        <p:blipFill>
          <a:blip r:embed="rId12"/>
          <a:stretch>
            <a:fillRect/>
          </a:stretch>
        </p:blipFill>
        <p:spPr>
          <a:xfrm>
            <a:off x="5791200" y="4572000"/>
            <a:ext cx="6186805" cy="718185"/>
          </a:xfrm>
          <a:prstGeom prst="rect">
            <a:avLst/>
          </a:prstGeom>
        </p:spPr>
      </p:pic>
      <p:pic>
        <p:nvPicPr>
          <p:cNvPr id="33" name="图片 32"/>
          <p:cNvPicPr>
            <a:picLocks noChangeAspect="1"/>
          </p:cNvPicPr>
          <p:nvPr/>
        </p:nvPicPr>
        <p:blipFill>
          <a:blip r:embed="rId13"/>
          <a:stretch>
            <a:fillRect/>
          </a:stretch>
        </p:blipFill>
        <p:spPr>
          <a:xfrm>
            <a:off x="6311265" y="5715000"/>
            <a:ext cx="5793105" cy="718820"/>
          </a:xfrm>
          <a:prstGeom prst="rect">
            <a:avLst/>
          </a:prstGeom>
        </p:spPr>
      </p:pic>
      <p:pic>
        <p:nvPicPr>
          <p:cNvPr id="23" name="图片 22"/>
          <p:cNvPicPr>
            <a:picLocks noChangeAspect="1"/>
          </p:cNvPicPr>
          <p:nvPr/>
        </p:nvPicPr>
        <p:blipFill>
          <a:blip r:embed="rId14"/>
          <a:stretch>
            <a:fillRect/>
          </a:stretch>
        </p:blipFill>
        <p:spPr>
          <a:xfrm>
            <a:off x="533400" y="1905000"/>
            <a:ext cx="5181600" cy="1996440"/>
          </a:xfrm>
          <a:prstGeom prst="rect">
            <a:avLst/>
          </a:prstGeom>
        </p:spPr>
      </p:pic>
      <p:pic>
        <p:nvPicPr>
          <p:cNvPr id="25" name="图片 24"/>
          <p:cNvPicPr>
            <a:picLocks noChangeAspect="1"/>
          </p:cNvPicPr>
          <p:nvPr/>
        </p:nvPicPr>
        <p:blipFill>
          <a:blip r:embed="rId15"/>
          <a:stretch>
            <a:fillRect/>
          </a:stretch>
        </p:blipFill>
        <p:spPr>
          <a:xfrm>
            <a:off x="1600200" y="4267200"/>
            <a:ext cx="2872740" cy="22021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289425" y="951865"/>
            <a:ext cx="3377565"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sym typeface="+mn-ea"/>
              </a:rPr>
              <a:t>Method</a:t>
            </a:r>
            <a:endParaRPr lang="en-US" altLang="zh-CN"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6934200" y="1884045"/>
            <a:ext cx="5110480" cy="744855"/>
          </a:xfrm>
          <a:prstGeom prst="rect">
            <a:avLst/>
          </a:prstGeom>
        </p:spPr>
      </p:pic>
      <p:pic>
        <p:nvPicPr>
          <p:cNvPr id="25" name="图片 24"/>
          <p:cNvPicPr>
            <a:picLocks noChangeAspect="1"/>
          </p:cNvPicPr>
          <p:nvPr/>
        </p:nvPicPr>
        <p:blipFill>
          <a:blip r:embed="rId10"/>
          <a:stretch>
            <a:fillRect/>
          </a:stretch>
        </p:blipFill>
        <p:spPr>
          <a:xfrm>
            <a:off x="6289675" y="2895600"/>
            <a:ext cx="5902325" cy="647700"/>
          </a:xfrm>
          <a:prstGeom prst="rect">
            <a:avLst/>
          </a:prstGeom>
        </p:spPr>
      </p:pic>
      <p:pic>
        <p:nvPicPr>
          <p:cNvPr id="27" name="图片 26"/>
          <p:cNvPicPr>
            <a:picLocks noChangeAspect="1"/>
          </p:cNvPicPr>
          <p:nvPr/>
        </p:nvPicPr>
        <p:blipFill>
          <a:blip r:embed="rId11"/>
          <a:stretch>
            <a:fillRect/>
          </a:stretch>
        </p:blipFill>
        <p:spPr>
          <a:xfrm>
            <a:off x="6330950" y="3954780"/>
            <a:ext cx="5713730" cy="725170"/>
          </a:xfrm>
          <a:prstGeom prst="rect">
            <a:avLst/>
          </a:prstGeom>
        </p:spPr>
      </p:pic>
      <p:pic>
        <p:nvPicPr>
          <p:cNvPr id="29" name="图片 28"/>
          <p:cNvPicPr>
            <a:picLocks noChangeAspect="1"/>
          </p:cNvPicPr>
          <p:nvPr/>
        </p:nvPicPr>
        <p:blipFill>
          <a:blip r:embed="rId12"/>
          <a:stretch>
            <a:fillRect/>
          </a:stretch>
        </p:blipFill>
        <p:spPr>
          <a:xfrm>
            <a:off x="7131050" y="4876800"/>
            <a:ext cx="4913630" cy="593725"/>
          </a:xfrm>
          <a:prstGeom prst="rect">
            <a:avLst/>
          </a:prstGeom>
        </p:spPr>
      </p:pic>
      <p:pic>
        <p:nvPicPr>
          <p:cNvPr id="30" name="图片 29"/>
          <p:cNvPicPr>
            <a:picLocks noChangeAspect="1"/>
          </p:cNvPicPr>
          <p:nvPr/>
        </p:nvPicPr>
        <p:blipFill>
          <a:blip r:embed="rId13"/>
          <a:stretch>
            <a:fillRect/>
          </a:stretch>
        </p:blipFill>
        <p:spPr>
          <a:xfrm>
            <a:off x="6496050" y="5791200"/>
            <a:ext cx="5634990" cy="534670"/>
          </a:xfrm>
          <a:prstGeom prst="rect">
            <a:avLst/>
          </a:prstGeom>
        </p:spPr>
      </p:pic>
      <p:pic>
        <p:nvPicPr>
          <p:cNvPr id="24" name="图片 23"/>
          <p:cNvPicPr>
            <a:picLocks noChangeAspect="1"/>
          </p:cNvPicPr>
          <p:nvPr/>
        </p:nvPicPr>
        <p:blipFill>
          <a:blip r:embed="rId14"/>
          <a:stretch>
            <a:fillRect/>
          </a:stretch>
        </p:blipFill>
        <p:spPr>
          <a:xfrm>
            <a:off x="685800" y="1641475"/>
            <a:ext cx="6102985" cy="22936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289425" y="1254760"/>
            <a:ext cx="3377565"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sym typeface="+mn-ea"/>
              </a:rPr>
              <a:t>Method</a:t>
            </a:r>
            <a:endParaRPr lang="en-US" altLang="zh-CN" sz="3600" b="1" spc="-5" dirty="0">
              <a:solidFill>
                <a:srgbClr val="001F5F"/>
              </a:solidFill>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3810000" y="2101850"/>
            <a:ext cx="6084570" cy="890270"/>
          </a:xfrm>
          <a:prstGeom prst="rect">
            <a:avLst/>
          </a:prstGeom>
        </p:spPr>
      </p:pic>
      <p:pic>
        <p:nvPicPr>
          <p:cNvPr id="26" name="图片 25"/>
          <p:cNvPicPr>
            <a:picLocks noChangeAspect="1"/>
          </p:cNvPicPr>
          <p:nvPr/>
        </p:nvPicPr>
        <p:blipFill>
          <a:blip r:embed="rId10"/>
          <a:stretch>
            <a:fillRect/>
          </a:stretch>
        </p:blipFill>
        <p:spPr>
          <a:xfrm>
            <a:off x="3124200" y="3200400"/>
            <a:ext cx="6788785" cy="692785"/>
          </a:xfrm>
          <a:prstGeom prst="rect">
            <a:avLst/>
          </a:prstGeom>
        </p:spPr>
      </p:pic>
      <p:pic>
        <p:nvPicPr>
          <p:cNvPr id="28" name="图片 27"/>
          <p:cNvPicPr>
            <a:picLocks noChangeAspect="1"/>
          </p:cNvPicPr>
          <p:nvPr/>
        </p:nvPicPr>
        <p:blipFill>
          <a:blip r:embed="rId11"/>
          <a:stretch>
            <a:fillRect/>
          </a:stretch>
        </p:blipFill>
        <p:spPr>
          <a:xfrm>
            <a:off x="2319020" y="4191000"/>
            <a:ext cx="7593965" cy="7658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343400" y="1066800"/>
            <a:ext cx="3377565" cy="56642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sym typeface="+mn-ea"/>
              </a:rPr>
              <a:t>Method</a:t>
            </a:r>
            <a:endParaRPr lang="en-US" altLang="zh-CN" sz="3600" b="1" spc="-5" dirty="0">
              <a:solidFill>
                <a:srgbClr val="001F5F"/>
              </a:solidFill>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2946400" y="1676400"/>
            <a:ext cx="6121400" cy="1596390"/>
          </a:xfrm>
          <a:prstGeom prst="rect">
            <a:avLst/>
          </a:prstGeom>
        </p:spPr>
      </p:pic>
      <p:pic>
        <p:nvPicPr>
          <p:cNvPr id="25" name="图片 24"/>
          <p:cNvPicPr>
            <a:picLocks noChangeAspect="1"/>
          </p:cNvPicPr>
          <p:nvPr/>
        </p:nvPicPr>
        <p:blipFill>
          <a:blip r:embed="rId10"/>
          <a:stretch>
            <a:fillRect/>
          </a:stretch>
        </p:blipFill>
        <p:spPr>
          <a:xfrm>
            <a:off x="3200400" y="3505200"/>
            <a:ext cx="5963285" cy="861060"/>
          </a:xfrm>
          <a:prstGeom prst="rect">
            <a:avLst/>
          </a:prstGeom>
        </p:spPr>
      </p:pic>
      <p:pic>
        <p:nvPicPr>
          <p:cNvPr id="27" name="图片 26"/>
          <p:cNvPicPr>
            <a:picLocks noChangeAspect="1"/>
          </p:cNvPicPr>
          <p:nvPr/>
        </p:nvPicPr>
        <p:blipFill>
          <a:blip r:embed="rId11"/>
          <a:stretch>
            <a:fillRect/>
          </a:stretch>
        </p:blipFill>
        <p:spPr>
          <a:xfrm>
            <a:off x="3048000" y="4572000"/>
            <a:ext cx="6397625" cy="633730"/>
          </a:xfrm>
          <a:prstGeom prst="rect">
            <a:avLst/>
          </a:prstGeom>
        </p:spPr>
      </p:pic>
      <p:pic>
        <p:nvPicPr>
          <p:cNvPr id="29" name="图片 28"/>
          <p:cNvPicPr>
            <a:picLocks noChangeAspect="1"/>
          </p:cNvPicPr>
          <p:nvPr/>
        </p:nvPicPr>
        <p:blipFill>
          <a:blip r:embed="rId12"/>
          <a:stretch>
            <a:fillRect/>
          </a:stretch>
        </p:blipFill>
        <p:spPr>
          <a:xfrm>
            <a:off x="3634740" y="5410200"/>
            <a:ext cx="5528945" cy="666750"/>
          </a:xfrm>
          <a:prstGeom prst="rect">
            <a:avLst/>
          </a:prstGeom>
        </p:spPr>
      </p:pic>
      <p:pic>
        <p:nvPicPr>
          <p:cNvPr id="30" name="图片 29"/>
          <p:cNvPicPr>
            <a:picLocks noChangeAspect="1"/>
          </p:cNvPicPr>
          <p:nvPr/>
        </p:nvPicPr>
        <p:blipFill>
          <a:blip r:embed="rId13"/>
          <a:stretch>
            <a:fillRect/>
          </a:stretch>
        </p:blipFill>
        <p:spPr>
          <a:xfrm>
            <a:off x="3634740" y="6172200"/>
            <a:ext cx="5330190" cy="49339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326" y="890905"/>
            <a:ext cx="2514600"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2667000" y="2286000"/>
            <a:ext cx="5966460" cy="2125345"/>
          </a:xfrm>
          <a:prstGeom prst="rect">
            <a:avLst/>
          </a:prstGeom>
        </p:spPr>
      </p:pic>
    </p:spTree>
  </p:cSld>
  <p:clrMapOvr>
    <a:masterClrMapping/>
  </p:clrMapOvr>
</p:sld>
</file>

<file path=ppt/tags/tag1.xml><?xml version="1.0" encoding="utf-8"?>
<p:tagLst xmlns:p="http://schemas.openxmlformats.org/presentationml/2006/main">
  <p:tag name="KSO_WPP_MARK_KEY" val="3d66cf53-fad4-4210-83ab-f3fa70c6c52a"/>
  <p:tag name="COMMONDATA" val="eyJoZGlkIjoiNjIwZTVkYTY5MzIzY2M2ZTRiZDY5ZjM3YzkxNzU5NTk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5873</Words>
  <Application>WPS 演示</Application>
  <PresentationFormat>宽屏</PresentationFormat>
  <Paragraphs>339</Paragraphs>
  <Slides>16</Slides>
  <Notes>15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Wingdings</vt:lpstr>
      <vt:lpstr>Trebuchet MS</vt:lpstr>
      <vt:lpstr>Arial</vt:lpstr>
      <vt:lpstr>Times New Roman</vt:lpstr>
      <vt:lpstr>Noto Sans Mono CJK HK</vt:lpstr>
      <vt:lpstr>Segoe Print</vt:lpstr>
      <vt:lpstr>Calibri</vt:lpstr>
      <vt:lpstr>微软雅黑</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小黑黑</cp:lastModifiedBy>
  <cp:revision>471</cp:revision>
  <dcterms:created xsi:type="dcterms:W3CDTF">2023-09-17T03:47:00Z</dcterms:created>
  <dcterms:modified xsi:type="dcterms:W3CDTF">2025-06-05T07:14:21Z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2023-09-07T00:00:00Z</vt:filetime>
  </property>
  <property fmtid="{D5CDD505-2E9C-101B-9397-08002B2CF9AE}" pid="3" name="Creator">
    <vt:lpwstr>Microsoft? PowerPoint? 2016</vt:lpwstr>
  </property>
  <property fmtid="{D5CDD505-2E9C-101B-9397-08002B2CF9AE}" pid="4" name="LastSaved">
    <vt:filetime>2023-09-28T00:00:00Z</vt:filetime>
  </property>
  <property fmtid="{D5CDD505-2E9C-101B-9397-08002B2CF9AE}" pid="5" name="ICV">
    <vt:lpwstr>CAE81752FF75485EA7AC5C782D9EFF5D_13</vt:lpwstr>
  </property>
  <property fmtid="{D5CDD505-2E9C-101B-9397-08002B2CF9AE}" pid="6" name="KSOProductBuildVer">
    <vt:lpwstr>2052-12.1.0.21171</vt:lpwstr>
  </property>
</Properties>
</file>